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1" r:id="rId3"/>
    <p:sldId id="302" r:id="rId4"/>
    <p:sldId id="305" r:id="rId5"/>
    <p:sldId id="303" r:id="rId6"/>
    <p:sldId id="304" r:id="rId7"/>
    <p:sldId id="308" r:id="rId8"/>
    <p:sldId id="309" r:id="rId9"/>
    <p:sldId id="256" r:id="rId10"/>
    <p:sldId id="278" r:id="rId11"/>
    <p:sldId id="282" r:id="rId12"/>
    <p:sldId id="281" r:id="rId13"/>
    <p:sldId id="317" r:id="rId14"/>
    <p:sldId id="313" r:id="rId15"/>
    <p:sldId id="272" r:id="rId16"/>
    <p:sldId id="285" r:id="rId17"/>
    <p:sldId id="319" r:id="rId18"/>
    <p:sldId id="320" r:id="rId19"/>
    <p:sldId id="321" r:id="rId20"/>
    <p:sldId id="322" r:id="rId21"/>
    <p:sldId id="261" r:id="rId22"/>
    <p:sldId id="269" r:id="rId23"/>
    <p:sldId id="276" r:id="rId24"/>
    <p:sldId id="286" r:id="rId25"/>
    <p:sldId id="288" r:id="rId26"/>
    <p:sldId id="316" r:id="rId27"/>
    <p:sldId id="296" r:id="rId28"/>
    <p:sldId id="297" r:id="rId29"/>
    <p:sldId id="315" r:id="rId30"/>
    <p:sldId id="298" r:id="rId31"/>
    <p:sldId id="259" r:id="rId3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66FF33"/>
    <a:srgbClr val="B0EFFB"/>
    <a:srgbClr val="81E6FA"/>
    <a:srgbClr val="0000FF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tranh </a:t>
            </a:r>
            <a:r>
              <a:rPr lang="vi-VN" dirty="0" err="1">
                <a:latin typeface="VNI-Avo" pitchFamily="2" charset="0"/>
              </a:rPr>
              <a:t>chủ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đề</a:t>
            </a:r>
            <a:r>
              <a:rPr lang="vi-VN" dirty="0">
                <a:latin typeface="VNI-Avo" pitchFamily="2" charset="0"/>
              </a:rPr>
              <a:t> – </a:t>
            </a:r>
            <a:r>
              <a:rPr lang="vi-VN" dirty="0" err="1">
                <a:latin typeface="VNI-Avo" pitchFamily="2" charset="0"/>
              </a:rPr>
              <a:t>Hs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nói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r>
              <a:rPr lang="vi-VN" dirty="0">
                <a:latin typeface="VNI-Avo" pitchFamily="2" charset="0"/>
              </a:rPr>
              <a:t>– </a:t>
            </a:r>
            <a:r>
              <a:rPr lang="vi-VN" dirty="0" err="1">
                <a:latin typeface="VNI-Avo" pitchFamily="2" charset="0"/>
              </a:rPr>
              <a:t>gv</a:t>
            </a:r>
            <a:r>
              <a:rPr lang="vi-VN" dirty="0">
                <a:latin typeface="VNI-Avo" pitchFamily="2" charset="0"/>
              </a:rPr>
              <a:t> ghi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Gioi thiêu bai moi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4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con,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tìm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05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GV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hướng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dẫn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HS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viết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bảng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con,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từ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không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tìm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được</a:t>
            </a:r>
            <a:r>
              <a:rPr kumimoji="0" lang="en-US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video.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726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openxmlformats.org/officeDocument/2006/relationships/slide" Target="slide3.xml"/><Relationship Id="rId26" Type="http://schemas.microsoft.com/office/2007/relationships/hdphoto" Target="../media/hdphoto9.wdp"/><Relationship Id="rId3" Type="http://schemas.openxmlformats.org/officeDocument/2006/relationships/image" Target="../media/image3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slide" Target="slide7.xml"/><Relationship Id="rId25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20" Type="http://schemas.openxmlformats.org/officeDocument/2006/relationships/image" Target="../media/image10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slide" Target="slide6.xml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slide" Target="slide8.xml"/><Relationship Id="rId28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slide" Target="slide5.xml"/><Relationship Id="rId31" Type="http://schemas.openxmlformats.org/officeDocument/2006/relationships/slide" Target="slide9.xml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slide" Target="slide4.xml"/><Relationship Id="rId27" Type="http://schemas.openxmlformats.org/officeDocument/2006/relationships/image" Target="../media/image12.png"/><Relationship Id="rId30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8" y="-2667002"/>
            <a:ext cx="6858002" cy="1219200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79851"/>
              </p:ext>
            </p:extLst>
          </p:nvPr>
        </p:nvGraphicFramePr>
        <p:xfrm>
          <a:off x="4080247" y="812780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:a16="http://schemas.microsoft.com/office/drawing/2014/main" xmlns="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611302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07525"/>
              </p:ext>
            </p:extLst>
          </p:nvPr>
        </p:nvGraphicFramePr>
        <p:xfrm>
          <a:off x="2784062" y="1269980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xmlns="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817005"/>
              </p:ext>
            </p:extLst>
          </p:nvPr>
        </p:nvGraphicFramePr>
        <p:xfrm>
          <a:off x="3714386" y="3111691"/>
          <a:ext cx="5415967" cy="1192129"/>
        </p:xfrm>
        <a:graphic>
          <a:graphicData uri="http://schemas.openxmlformats.org/drawingml/2006/table">
            <a:tbl>
              <a:tblPr/>
              <a:tblGrid>
                <a:gridCol w="5415967">
                  <a:extLst>
                    <a:ext uri="{9D8B030D-6E8A-4147-A177-3AD203B41FA5}">
                      <a16:colId xmlns:a16="http://schemas.microsoft.com/office/drawing/2014/main" xmlns="" val="2687705044"/>
                    </a:ext>
                  </a:extLst>
                </a:gridCol>
              </a:tblGrid>
              <a:tr h="1192129">
                <a:tc>
                  <a:txBody>
                    <a:bodyPr/>
                    <a:lstStyle/>
                    <a:p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TIEÁNG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VIEÄT</a:t>
                      </a:r>
                      <a:endParaRPr lang="en-US" sz="72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882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18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=""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904"/>
          </a:xfr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="" xmlns:a16="http://schemas.microsoft.com/office/drawing/2014/main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179" r="14331" b="66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3130472" y="682482"/>
            <a:ext cx="13655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1912598" y="2296889"/>
            <a:ext cx="3904398" cy="2867731"/>
            <a:chOff x="4669285" y="2957191"/>
            <a:chExt cx="2790110" cy="286773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90711" y="2139910"/>
            <a:ext cx="151107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527859" y="217771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t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=""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431970" y="352500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711312" y="3829103"/>
            <a:ext cx="22038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 smtClean="0">
                <a:latin typeface="VNI-Avo" pitchFamily="2" charset="0"/>
              </a:rPr>
              <a:t>tuùi</a:t>
            </a:r>
            <a:r>
              <a:rPr lang="en-US" sz="8800" b="1" dirty="0" smtClean="0">
                <a:latin typeface="VNI-Avo" pitchFamily="2" charset="0"/>
              </a:rPr>
              <a:t> 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419091" y="3831607"/>
            <a:ext cx="1493074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7866588" y="4128164"/>
            <a:ext cx="30791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tuùi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vaûi</a:t>
            </a:r>
            <a:r>
              <a:rPr lang="en-US" sz="6600" b="1" dirty="0" smtClean="0">
                <a:latin typeface="VNI-Avo" pitchFamily="2" charset="0"/>
              </a:rPr>
              <a:t> 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35179" y="4254487"/>
            <a:ext cx="9012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0" b="66833" l="56" r="26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30" r="73552" b="33186"/>
          <a:stretch/>
        </p:blipFill>
        <p:spPr>
          <a:xfrm>
            <a:off x="7721948" y="839005"/>
            <a:ext cx="3223808" cy="383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/>
      <p:bldP spid="15" grpId="0"/>
      <p:bldP spid="14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C59528-24DF-448A-A494-814F74973BD1}"/>
              </a:ext>
            </a:extLst>
          </p:cNvPr>
          <p:cNvSpPr/>
          <p:nvPr/>
        </p:nvSpPr>
        <p:spPr>
          <a:xfrm>
            <a:off x="2039472" y="938436"/>
            <a:ext cx="29136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1570022" y="2618420"/>
            <a:ext cx="3904398" cy="2867731"/>
            <a:chOff x="4669285" y="2957191"/>
            <a:chExt cx="2790110" cy="286773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522221" y="2494752"/>
            <a:ext cx="1511073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=""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159369" y="253255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atin typeface="VNI-Avo" pitchFamily="2" charset="0"/>
              </a:rPr>
              <a:t>g</a:t>
            </a:r>
          </a:p>
        </p:txBody>
      </p:sp>
      <p:sp>
        <p:nvSpPr>
          <p:cNvPr id="13" name="Title 5">
            <a:extLst>
              <a:ext uri="{FF2B5EF4-FFF2-40B4-BE49-F238E27FC236}">
                <a16:creationId xmlns=""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063480" y="387984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342822" y="4183945"/>
            <a:ext cx="22038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 smtClean="0">
                <a:latin typeface="VNI-Avo" pitchFamily="2" charset="0"/>
              </a:rPr>
              <a:t>göûi</a:t>
            </a:r>
            <a:r>
              <a:rPr lang="en-US" sz="8800" b="1" dirty="0" smtClean="0">
                <a:latin typeface="VNI-Avo" pitchFamily="2" charset="0"/>
              </a:rPr>
              <a:t> 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=""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262070" y="4202915"/>
            <a:ext cx="1493074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67" b="67833" l="55278" r="99778">
                        <a14:foregroundMark x1="59556" y1="39083" x2="60056" y2="30500"/>
                        <a14:foregroundMark x1="60278" y1="29750" x2="97333" y2="30500"/>
                        <a14:foregroundMark x1="97611" y1="30167" x2="97611" y2="53250"/>
                        <a14:foregroundMark x1="59556" y1="53250" x2="97611" y2="54000"/>
                        <a14:foregroundMark x1="59556" y1="57750" x2="59556" y2="37250"/>
                        <a14:foregroundMark x1="80444" y1="54750" x2="87667" y2="54750"/>
                        <a14:foregroundMark x1="97833" y1="54417" x2="97333" y2="60750"/>
                        <a14:foregroundMark x1="61056" y1="63333" x2="88389" y2="6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07" t="22668" b="32556"/>
          <a:stretch/>
        </p:blipFill>
        <p:spPr>
          <a:xfrm>
            <a:off x="6220987" y="832513"/>
            <a:ext cx="4842804" cy="3234520"/>
          </a:xfrm>
          <a:prstGeom prst="rect">
            <a:avLst/>
          </a:prstGeom>
        </p:spPr>
      </p:pic>
      <p:sp>
        <p:nvSpPr>
          <p:cNvPr id="17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6967569" y="4156054"/>
            <a:ext cx="3671651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göûi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quaø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51652" y="4285424"/>
            <a:ext cx="9012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/>
      <p:bldP spid="15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1643209" y="4332880"/>
            <a:ext cx="30791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tuùi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vaûi</a:t>
            </a:r>
            <a:r>
              <a:rPr lang="en-US" sz="6600" b="1" dirty="0" smtClean="0">
                <a:latin typeface="VNI-Avo" pitchFamily="2" charset="0"/>
              </a:rPr>
              <a:t> 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1800" y="4459203"/>
            <a:ext cx="9012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ui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=""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6973604" y="4250452"/>
            <a:ext cx="3671651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göûi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quaø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57687" y="4379822"/>
            <a:ext cx="90120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öi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0" b="66833" l="56" r="26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30" r="73552" b="33186"/>
          <a:stretch/>
        </p:blipFill>
        <p:spPr>
          <a:xfrm>
            <a:off x="1498569" y="1043721"/>
            <a:ext cx="3223808" cy="3834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67" b="67833" l="55278" r="99778">
                        <a14:foregroundMark x1="59556" y1="39083" x2="60056" y2="30500"/>
                        <a14:foregroundMark x1="60278" y1="29750" x2="97333" y2="30500"/>
                        <a14:foregroundMark x1="97611" y1="30167" x2="97611" y2="53250"/>
                        <a14:foregroundMark x1="59556" y1="53250" x2="97611" y2="54000"/>
                        <a14:foregroundMark x1="59556" y1="57750" x2="59556" y2="37250"/>
                        <a14:foregroundMark x1="80444" y1="54750" x2="87667" y2="54750"/>
                        <a14:foregroundMark x1="97833" y1="54417" x2="97333" y2="60750"/>
                        <a14:foregroundMark x1="61056" y1="63333" x2="88389" y2="6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07" t="22668" b="32556"/>
          <a:stretch/>
        </p:blipFill>
        <p:spPr>
          <a:xfrm>
            <a:off x="6220987" y="832513"/>
            <a:ext cx="4842804" cy="323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1" b="96352" l="1917" r="97764">
                        <a14:foregroundMark x1="34185" y1="59227" x2="28594" y2="45923"/>
                        <a14:foregroundMark x1="9105" y1="66094" x2="18530" y2="70601"/>
                        <a14:foregroundMark x1="9425" y1="52146" x2="13259" y2="52361"/>
                        <a14:foregroundMark x1="61182" y1="46567" x2="63578" y2="48712"/>
                        <a14:foregroundMark x1="58946" y1="67167" x2="61022" y2="79614"/>
                        <a14:foregroundMark x1="79712" y1="84979" x2="84026" y2="85622"/>
                        <a14:foregroundMark x1="48403" y1="78541" x2="50000" y2="78755"/>
                        <a14:foregroundMark x1="48243" y1="77468" x2="48243" y2="75107"/>
                        <a14:foregroundMark x1="5751" y1="56867" x2="9425" y2="57511"/>
                        <a14:foregroundMark x1="7508" y1="59227" x2="7508" y2="59227"/>
                        <a14:foregroundMark x1="8626" y1="60730" x2="8786" y2="63305"/>
                        <a14:foregroundMark x1="11661" y1="55150" x2="11981" y2="5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53" y="708459"/>
            <a:ext cx="8056247" cy="59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1525" y="708459"/>
            <a:ext cx="3815687" cy="1325563"/>
          </a:xfrm>
        </p:spPr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="" xmlns:a16="http://schemas.microsoft.com/office/drawing/2014/main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Rectangle 2"/>
          <p:cNvSpPr/>
          <p:nvPr/>
        </p:nvSpPr>
        <p:spPr>
          <a:xfrm>
            <a:off x="941696" y="2756848"/>
            <a:ext cx="10536071" cy="35893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6344" y="3666898"/>
            <a:ext cx="9306773" cy="1769259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0695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0695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0695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endParaRPr lang="en-US" sz="10695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4" y="57403"/>
            <a:ext cx="1572735" cy="1065897"/>
          </a:xfrm>
          <a:prstGeom prst="rect">
            <a:avLst/>
          </a:prstGeom>
        </p:spPr>
      </p:pic>
      <p:pic>
        <p:nvPicPr>
          <p:cNvPr id="3" name="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32048" t="27661" r="26662" b="39362"/>
          <a:stretch/>
        </p:blipFill>
        <p:spPr>
          <a:xfrm>
            <a:off x="259705" y="1313343"/>
            <a:ext cx="11696126" cy="52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9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1" y="1240390"/>
            <a:ext cx="11578930" cy="52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" y="0"/>
            <a:ext cx="1388849" cy="941271"/>
          </a:xfrm>
          <a:prstGeom prst="rect">
            <a:avLst/>
          </a:prstGeom>
        </p:spPr>
      </p:pic>
      <p:pic>
        <p:nvPicPr>
          <p:cNvPr id="3" name="ö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contrast="20000"/>
          </a:blip>
          <a:srcRect l="36237" t="27661" r="27261" b="38298"/>
          <a:stretch/>
        </p:blipFill>
        <p:spPr>
          <a:xfrm>
            <a:off x="913560" y="962289"/>
            <a:ext cx="10653968" cy="53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0" r="99833">
                        <a14:foregroundMark x1="45819" y1="48750" x2="43980" y2="62500"/>
                        <a14:foregroundMark x1="54682" y1="47250" x2="57191" y2="61875"/>
                        <a14:foregroundMark x1="73077" y1="57375" x2="80602" y2="65000"/>
                        <a14:backgroundMark x1="29933" y1="65625" x2="29933" y2="65625"/>
                        <a14:backgroundMark x1="70067" y1="60875" x2="70903" y2="6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08" y="-223969"/>
            <a:ext cx="5214451" cy="6975855"/>
          </a:xfr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83333" l="12013" r="86688">
                        <a14:foregroundMark x1="17857" y1="47500" x2="16558" y2="71250"/>
                        <a14:foregroundMark x1="78571" y1="39167" x2="80195" y2="72083"/>
                        <a14:foregroundMark x1="31494" y1="34583" x2="50000" y2="59583"/>
                        <a14:foregroundMark x1="45455" y1="42917" x2="60390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7304" r="13323" b="16302"/>
          <a:stretch/>
        </p:blipFill>
        <p:spPr>
          <a:xfrm>
            <a:off x="6158703" y="529483"/>
            <a:ext cx="1413163" cy="112100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3" b="100000" l="19512" r="83780">
                        <a14:foregroundMark x1="41951" y1="53984" x2="72073" y2="42602"/>
                        <a14:foregroundMark x1="46829" y1="45203" x2="61951" y2="58374"/>
                        <a14:foregroundMark x1="46341" y1="50244" x2="51951" y2="52358"/>
                        <a14:foregroundMark x1="50244" y1="43902" x2="53659" y2="47154"/>
                        <a14:foregroundMark x1="57195" y1="45528" x2="61098" y2="50569"/>
                        <a14:foregroundMark x1="60488" y1="42276" x2="63049" y2="48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4791" r="16634"/>
          <a:stretch/>
        </p:blipFill>
        <p:spPr>
          <a:xfrm>
            <a:off x="3563301" y="1508572"/>
            <a:ext cx="911385" cy="10030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75" b="85875" l="18250" r="84500">
                        <a14:foregroundMark x1="28375" y1="18125" x2="43250" y2="29750"/>
                        <a14:foregroundMark x1="53375" y1="49625" x2="55750" y2="57375"/>
                        <a14:foregroundMark x1="57500" y1="55500" x2="48625" y2="57000"/>
                        <a14:foregroundMark x1="51000" y1="59375" x2="51000" y2="59375"/>
                        <a14:foregroundMark x1="42875" y1="48375" x2="48625" y2="52875"/>
                        <a14:foregroundMark x1="40000" y1="52875" x2="4525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1" t="13043" r="15162" b="13229"/>
          <a:stretch/>
        </p:blipFill>
        <p:spPr>
          <a:xfrm>
            <a:off x="8581313" y="1089985"/>
            <a:ext cx="1011382" cy="11098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76" b="85985" l="0" r="100000">
                        <a14:foregroundMark x1="38220" y1="41667" x2="43455" y2="37500"/>
                        <a14:foregroundMark x1="53403" y1="40530" x2="60209" y2="37121"/>
                        <a14:foregroundMark x1="81152" y1="32576" x2="81152" y2="32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9" b="13890"/>
          <a:stretch/>
        </p:blipFill>
        <p:spPr>
          <a:xfrm>
            <a:off x="3829454" y="3072541"/>
            <a:ext cx="905322" cy="97534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274" y1="35547" x2="19797" y2="42969"/>
                        <a14:foregroundMark x1="46193" y1="41016" x2="54822" y2="58594"/>
                        <a14:foregroundMark x1="68528" y1="41406" x2="99492" y2="53125"/>
                        <a14:foregroundMark x1="73096" y1="44922" x2="76650" y2="54688"/>
                        <a14:foregroundMark x1="68020" y1="48047" x2="72589" y2="48047"/>
                        <a14:foregroundMark x1="42640" y1="49609" x2="47208" y2="45703"/>
                        <a14:foregroundMark x1="42640" y1="69141" x2="69036" y2="72656"/>
                        <a14:foregroundMark x1="10152" y1="12109" x2="29442" y2="17578"/>
                        <a14:foregroundMark x1="21320" y1="10156" x2="33503" y2="10938"/>
                        <a14:foregroundMark x1="47716" y1="12500" x2="62944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22" y="2020810"/>
            <a:ext cx="812029" cy="10552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94000" l="5470" r="96068">
                        <a14:foregroundMark x1="38632" y1="12000" x2="47863" y2="18500"/>
                        <a14:foregroundMark x1="43077" y1="7667" x2="49231" y2="15500"/>
                        <a14:foregroundMark x1="40171" y1="10167" x2="46154" y2="12500"/>
                        <a14:foregroundMark x1="58632" y1="13333" x2="64274" y2="8000"/>
                        <a14:foregroundMark x1="55897" y1="17500" x2="64444" y2="9167"/>
                        <a14:foregroundMark x1="37094" y1="45500" x2="47350" y2="50333"/>
                        <a14:foregroundMark x1="43248" y1="56667" x2="48718" y2="44000"/>
                        <a14:foregroundMark x1="40855" y1="49833" x2="42564" y2="54667"/>
                        <a14:foregroundMark x1="56239" y1="41333" x2="55214" y2="54667"/>
                        <a14:foregroundMark x1="57778" y1="42333" x2="63932" y2="52667"/>
                        <a14:foregroundMark x1="59658" y1="57500" x2="64444" y2="4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" t="4420" r="4416" b="6440"/>
          <a:stretch/>
        </p:blipFill>
        <p:spPr>
          <a:xfrm>
            <a:off x="7189013" y="3628557"/>
            <a:ext cx="1011381" cy="102297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3447" y="6112979"/>
            <a:ext cx="12192000" cy="745021"/>
          </a:xfrm>
          <a:custGeom>
            <a:avLst/>
            <a:gdLst>
              <a:gd name="connsiteX0" fmla="*/ 0 w 12192000"/>
              <a:gd name="connsiteY0" fmla="*/ 0 h 1110106"/>
              <a:gd name="connsiteX1" fmla="*/ 12192000 w 12192000"/>
              <a:gd name="connsiteY1" fmla="*/ 0 h 1110106"/>
              <a:gd name="connsiteX2" fmla="*/ 12192000 w 12192000"/>
              <a:gd name="connsiteY2" fmla="*/ 1110106 h 1110106"/>
              <a:gd name="connsiteX3" fmla="*/ 0 w 12192000"/>
              <a:gd name="connsiteY3" fmla="*/ 1110106 h 1110106"/>
              <a:gd name="connsiteX4" fmla="*/ 0 w 12192000"/>
              <a:gd name="connsiteY4" fmla="*/ 0 h 1110106"/>
              <a:gd name="connsiteX0" fmla="*/ 0 w 12192000"/>
              <a:gd name="connsiteY0" fmla="*/ 351142 h 1461248"/>
              <a:gd name="connsiteX1" fmla="*/ 3263153 w 12192000"/>
              <a:gd name="connsiteY1" fmla="*/ 0 h 1461248"/>
              <a:gd name="connsiteX2" fmla="*/ 12192000 w 12192000"/>
              <a:gd name="connsiteY2" fmla="*/ 351142 h 1461248"/>
              <a:gd name="connsiteX3" fmla="*/ 12192000 w 12192000"/>
              <a:gd name="connsiteY3" fmla="*/ 1461248 h 1461248"/>
              <a:gd name="connsiteX4" fmla="*/ 0 w 12192000"/>
              <a:gd name="connsiteY4" fmla="*/ 1461248 h 1461248"/>
              <a:gd name="connsiteX5" fmla="*/ 0 w 12192000"/>
              <a:gd name="connsiteY5" fmla="*/ 351142 h 1461248"/>
              <a:gd name="connsiteX0" fmla="*/ 0 w 12192000"/>
              <a:gd name="connsiteY0" fmla="*/ 1183322 h 2293428"/>
              <a:gd name="connsiteX1" fmla="*/ 1613647 w 12192000"/>
              <a:gd name="connsiteY1" fmla="*/ 2924 h 2293428"/>
              <a:gd name="connsiteX2" fmla="*/ 3263153 w 12192000"/>
              <a:gd name="connsiteY2" fmla="*/ 832180 h 2293428"/>
              <a:gd name="connsiteX3" fmla="*/ 12192000 w 12192000"/>
              <a:gd name="connsiteY3" fmla="*/ 1183322 h 2293428"/>
              <a:gd name="connsiteX4" fmla="*/ 12192000 w 12192000"/>
              <a:gd name="connsiteY4" fmla="*/ 2293428 h 2293428"/>
              <a:gd name="connsiteX5" fmla="*/ 0 w 12192000"/>
              <a:gd name="connsiteY5" fmla="*/ 2293428 h 2293428"/>
              <a:gd name="connsiteX6" fmla="*/ 0 w 12192000"/>
              <a:gd name="connsiteY6" fmla="*/ 1183322 h 229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2293428">
                <a:moveTo>
                  <a:pt x="0" y="1183322"/>
                </a:moveTo>
                <a:cubicBezTo>
                  <a:pt x="262965" y="948753"/>
                  <a:pt x="1069788" y="61448"/>
                  <a:pt x="1613647" y="2924"/>
                </a:cubicBezTo>
                <a:cubicBezTo>
                  <a:pt x="2157506" y="-55600"/>
                  <a:pt x="1494118" y="782628"/>
                  <a:pt x="3263153" y="832180"/>
                </a:cubicBezTo>
                <a:lnTo>
                  <a:pt x="12192000" y="1183322"/>
                </a:lnTo>
                <a:lnTo>
                  <a:pt x="12192000" y="2293428"/>
                </a:lnTo>
                <a:lnTo>
                  <a:pt x="0" y="2293428"/>
                </a:lnTo>
                <a:lnTo>
                  <a:pt x="0" y="1183322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17" b="83333" l="12013" r="86688">
                        <a14:foregroundMark x1="17857" y1="47500" x2="16558" y2="71250"/>
                        <a14:foregroundMark x1="78571" y1="39167" x2="80195" y2="72083"/>
                        <a14:foregroundMark x1="31494" y1="34583" x2="50000" y2="59583"/>
                        <a14:foregroundMark x1="45455" y1="42917" x2="60390" y2="4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7304" r="13323" b="16302"/>
          <a:stretch/>
        </p:blipFill>
        <p:spPr>
          <a:xfrm>
            <a:off x="6158702" y="498713"/>
            <a:ext cx="1413163" cy="1170294"/>
          </a:xfrm>
          <a:prstGeom prst="rect">
            <a:avLst/>
          </a:prstGeom>
        </p:spPr>
      </p:pic>
      <p:pic>
        <p:nvPicPr>
          <p:cNvPr id="6" name="Picture 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3" b="100000" l="19512" r="83780">
                        <a14:foregroundMark x1="41951" y1="53984" x2="72073" y2="42602"/>
                        <a14:foregroundMark x1="46829" y1="45203" x2="61951" y2="58374"/>
                        <a14:foregroundMark x1="46341" y1="50244" x2="51951" y2="52358"/>
                        <a14:foregroundMark x1="50244" y1="43902" x2="53659" y2="47154"/>
                        <a14:foregroundMark x1="57195" y1="45528" x2="61098" y2="50569"/>
                        <a14:foregroundMark x1="60488" y1="42276" x2="63049" y2="48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2" t="4791" r="16634"/>
          <a:stretch/>
        </p:blipFill>
        <p:spPr>
          <a:xfrm>
            <a:off x="3553579" y="1498366"/>
            <a:ext cx="911385" cy="1047153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3375" b="85875" l="18250" r="84500">
                        <a14:foregroundMark x1="28375" y1="18125" x2="43250" y2="29750"/>
                        <a14:foregroundMark x1="53375" y1="49625" x2="55750" y2="57375"/>
                        <a14:foregroundMark x1="57500" y1="55500" x2="48625" y2="57000"/>
                        <a14:foregroundMark x1="51000" y1="59375" x2="51000" y2="59375"/>
                        <a14:foregroundMark x1="42875" y1="48375" x2="48625" y2="52875"/>
                        <a14:foregroundMark x1="40000" y1="52875" x2="45250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1" t="13043" r="15162" b="13229"/>
          <a:stretch/>
        </p:blipFill>
        <p:spPr>
          <a:xfrm>
            <a:off x="8620747" y="1094243"/>
            <a:ext cx="1011382" cy="1158634"/>
          </a:xfrm>
          <a:prstGeom prst="rect">
            <a:avLst/>
          </a:prstGeom>
        </p:spPr>
      </p:pic>
      <p:pic>
        <p:nvPicPr>
          <p:cNvPr id="19" name="Picture 1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76" b="85985" l="0" r="100000">
                        <a14:foregroundMark x1="38220" y1="41667" x2="43455" y2="37500"/>
                        <a14:foregroundMark x1="53403" y1="40530" x2="60209" y2="37121"/>
                        <a14:foregroundMark x1="81152" y1="32576" x2="81152" y2="32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69" b="13890"/>
          <a:stretch/>
        </p:blipFill>
        <p:spPr>
          <a:xfrm>
            <a:off x="3806370" y="2939034"/>
            <a:ext cx="905322" cy="1018233"/>
          </a:xfrm>
          <a:prstGeom prst="rect">
            <a:avLst/>
          </a:prstGeom>
        </p:spPr>
      </p:pic>
      <p:pic>
        <p:nvPicPr>
          <p:cNvPr id="20" name="Picture 1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274" y1="35547" x2="19797" y2="42969"/>
                        <a14:foregroundMark x1="46193" y1="41016" x2="54822" y2="58594"/>
                        <a14:foregroundMark x1="68528" y1="41406" x2="99492" y2="53125"/>
                        <a14:foregroundMark x1="73096" y1="44922" x2="76650" y2="54688"/>
                        <a14:foregroundMark x1="68020" y1="48047" x2="72589" y2="48047"/>
                        <a14:foregroundMark x1="42640" y1="49609" x2="47208" y2="45703"/>
                        <a14:foregroundMark x1="42640" y1="69141" x2="69036" y2="72656"/>
                        <a14:foregroundMark x1="10152" y1="12109" x2="29442" y2="17578"/>
                        <a14:foregroundMark x1="21320" y1="10156" x2="33503" y2="10938"/>
                        <a14:foregroundMark x1="47716" y1="12500" x2="62944" y2="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243" y="2005117"/>
            <a:ext cx="812029" cy="1101624"/>
          </a:xfrm>
          <a:prstGeom prst="rect">
            <a:avLst/>
          </a:prstGeom>
        </p:spPr>
      </p:pic>
      <p:pic>
        <p:nvPicPr>
          <p:cNvPr id="23" name="Picture 2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00" b="94000" l="5470" r="96068">
                        <a14:foregroundMark x1="38632" y1="12000" x2="47863" y2="18500"/>
                        <a14:foregroundMark x1="43077" y1="7667" x2="49231" y2="15500"/>
                        <a14:foregroundMark x1="40171" y1="10167" x2="46154" y2="12500"/>
                        <a14:foregroundMark x1="58632" y1="13333" x2="64274" y2="8000"/>
                        <a14:foregroundMark x1="55897" y1="17500" x2="64444" y2="9167"/>
                        <a14:foregroundMark x1="37094" y1="45500" x2="47350" y2="50333"/>
                        <a14:foregroundMark x1="43248" y1="56667" x2="48718" y2="44000"/>
                        <a14:foregroundMark x1="40855" y1="49833" x2="42564" y2="54667"/>
                        <a14:foregroundMark x1="56239" y1="41333" x2="55214" y2="54667"/>
                        <a14:foregroundMark x1="57778" y1="42333" x2="63932" y2="52667"/>
                        <a14:foregroundMark x1="59658" y1="57500" x2="64444" y2="42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" t="4420" r="4416" b="6440"/>
          <a:stretch/>
        </p:blipFill>
        <p:spPr>
          <a:xfrm>
            <a:off x="7202738" y="3593490"/>
            <a:ext cx="1011381" cy="10679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446" y1="95522" x2="41114" y2="90299"/>
                        <a14:foregroundMark x1="42971" y1="94030" x2="97613" y2="85821"/>
                        <a14:foregroundMark x1="58621" y1="63433" x2="60477" y2="53731"/>
                        <a14:foregroundMark x1="69761" y1="78358" x2="87003" y2="70149"/>
                        <a14:foregroundMark x1="57825" y1="66418" x2="57029" y2="72388"/>
                        <a14:backgroundMark x1="21220" y1="24627" x2="21220" y2="24627"/>
                        <a14:backgroundMark x1="6897" y1="14925" x2="41379" y2="44776"/>
                        <a14:backgroundMark x1="55438" y1="11940" x2="67639" y2="35075"/>
                        <a14:backgroundMark x1="75332" y1="8209" x2="82759" y2="7463"/>
                        <a14:backgroundMark x1="92308" y1="8955" x2="97082" y2="57463"/>
                        <a14:backgroundMark x1="61008" y1="60448" x2="63395" y2="54478"/>
                        <a14:backgroundMark x1="53581" y1="69403" x2="54642" y2="716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07" y="5214537"/>
            <a:ext cx="6388626" cy="1661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625" b="98625" l="0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" y="4814047"/>
            <a:ext cx="4895624" cy="2109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558">
                        <a14:foregroundMark x1="38053" y1="34529" x2="38053" y2="34529"/>
                        <a14:foregroundMark x1="42920" y1="37220" x2="42920" y2="37220"/>
                        <a14:foregroundMark x1="33628" y1="31839" x2="45133" y2="37220"/>
                        <a14:foregroundMark x1="59292" y1="28251" x2="70796" y2="34978"/>
                        <a14:foregroundMark x1="42920" y1="44843" x2="54867" y2="62332"/>
                        <a14:foregroundMark x1="55752" y1="56054" x2="68584" y2="65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04" y="-410206"/>
            <a:ext cx="2152650" cy="2124075"/>
          </a:xfrm>
          <a:prstGeom prst="rect">
            <a:avLst/>
          </a:prstGeom>
        </p:spPr>
      </p:pic>
      <p:sp>
        <p:nvSpPr>
          <p:cNvPr id="8" name="5-Point Star 7">
            <a:hlinkClick r:id="rId31" action="ppaction://hlinksldjump"/>
          </p:cNvPr>
          <p:cNvSpPr/>
          <p:nvPr/>
        </p:nvSpPr>
        <p:spPr>
          <a:xfrm>
            <a:off x="11502411" y="5458691"/>
            <a:ext cx="481771" cy="5866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88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" y="75041"/>
            <a:ext cx="799762" cy="925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4" y="1015266"/>
            <a:ext cx="11728970" cy="531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="" xmlns:a16="http://schemas.microsoft.com/office/drawing/2014/main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7785103" y="1260619"/>
            <a:ext cx="4097961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ui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túi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vải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ưi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g</a:t>
            </a:r>
            <a:r>
              <a:rPr lang="en-US" sz="7200" b="1" dirty="0" err="1" smtClean="0">
                <a:latin typeface="HP001 4 hàng" panose="020B0603050302020204" pitchFamily="34" charset="0"/>
              </a:rPr>
              <a:t>ửi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quà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7200" b="1" dirty="0" smtClean="0">
                <a:latin typeface="HP001 4 hàng" panose="020B06030503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8DFFE2-8883-4F31-AA9D-2A8E6BE6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673" y="4796790"/>
            <a:ext cx="2169996" cy="1325563"/>
          </a:xfrm>
        </p:spPr>
        <p:txBody>
          <a:bodyPr>
            <a:noAutofit/>
          </a:bodyPr>
          <a:lstStyle/>
          <a:p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ngöûi</a:t>
            </a:r>
            <a:endParaRPr lang="en-US" sz="6000" b="1" dirty="0">
              <a:latin typeface="VNI-Avo" pitchFamily="2" charset="0"/>
              <a:cs typeface="Ideal Sans Medium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1137" y="4951740"/>
            <a:ext cx="8354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öi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9" b="64046" l="17944" r="37915">
                        <a14:foregroundMark x1="20351" y1="57943" x2="22767" y2="59766"/>
                        <a14:foregroundMark x1="23499" y1="60547" x2="26208" y2="58724"/>
                        <a14:foregroundMark x1="24158" y1="60938" x2="33821" y2="58464"/>
                        <a14:foregroundMark x1="20205" y1="58464" x2="22767" y2="61589"/>
                        <a14:foregroundMark x1="22987" y1="61979" x2="25037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3514" r="59589" b="30339"/>
          <a:stretch/>
        </p:blipFill>
        <p:spPr>
          <a:xfrm>
            <a:off x="3923972" y="674450"/>
            <a:ext cx="3827957" cy="446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47296" y="5244531"/>
            <a:ext cx="33696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lau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chuøi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endParaRPr lang="vi-VN" sz="6000" b="1" dirty="0"/>
          </a:p>
        </p:txBody>
      </p:sp>
      <p:sp>
        <p:nvSpPr>
          <p:cNvPr id="7" name="Rectangle 6"/>
          <p:cNvSpPr/>
          <p:nvPr/>
        </p:nvSpPr>
        <p:spPr>
          <a:xfrm>
            <a:off x="6793412" y="5275617"/>
            <a:ext cx="1105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ui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99" b="65181" l="59776" r="90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70" t="10527" r="5970" b="28746"/>
          <a:stretch/>
        </p:blipFill>
        <p:spPr>
          <a:xfrm>
            <a:off x="3766780" y="781532"/>
            <a:ext cx="4940491" cy="443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45105" y="5053040"/>
            <a:ext cx="49894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latin typeface="VNI-Avo" pitchFamily="2" charset="0"/>
                <a:cs typeface="Ideal Sans Medium" pitchFamily="50" charset="0"/>
              </a:rPr>
              <a:t>k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hu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vui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chôi</a:t>
            </a:r>
            <a:endParaRPr lang="vi-VN" sz="6000" b="1" dirty="0"/>
          </a:p>
        </p:txBody>
      </p:sp>
      <p:sp>
        <p:nvSpPr>
          <p:cNvPr id="8" name="Rectangle 7"/>
          <p:cNvSpPr/>
          <p:nvPr/>
        </p:nvSpPr>
        <p:spPr>
          <a:xfrm>
            <a:off x="5773504" y="5083704"/>
            <a:ext cx="1105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ui</a:t>
            </a:r>
            <a:endParaRPr lang="en-US" sz="6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25" b="76823" l="5637" r="47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5705" r="52089" b="22773"/>
          <a:stretch/>
        </p:blipFill>
        <p:spPr>
          <a:xfrm>
            <a:off x="3180429" y="393699"/>
            <a:ext cx="5814981" cy="489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043047" y="5404513"/>
            <a:ext cx="41842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nôi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göûi</a:t>
            </a:r>
            <a:r>
              <a:rPr lang="en-US" sz="60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6000" b="1" dirty="0" err="1" smtClean="0">
                <a:latin typeface="VNI-Avo" pitchFamily="2" charset="0"/>
                <a:cs typeface="Ideal Sans Medium" pitchFamily="50" charset="0"/>
              </a:rPr>
              <a:t>ñoà</a:t>
            </a:r>
            <a:endParaRPr lang="vi-VN" sz="6000" b="1" dirty="0"/>
          </a:p>
        </p:txBody>
      </p:sp>
      <p:sp>
        <p:nvSpPr>
          <p:cNvPr id="8" name="Rectangle 7"/>
          <p:cNvSpPr/>
          <p:nvPr/>
        </p:nvSpPr>
        <p:spPr>
          <a:xfrm>
            <a:off x="5791166" y="5438633"/>
            <a:ext cx="1105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öi</a:t>
            </a:r>
            <a:endParaRPr lang="en-US" sz="6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99" b="77083" l="51025" r="95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17695" r="4962" b="22972"/>
          <a:stretch/>
        </p:blipFill>
        <p:spPr>
          <a:xfrm>
            <a:off x="2756849" y="395939"/>
            <a:ext cx="6919414" cy="513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="" xmlns:a16="http://schemas.microsoft.com/office/drawing/2014/main" id="{928DFFE2-8883-4F31-AA9D-2A8E6BE68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358" y="2441351"/>
            <a:ext cx="1433017" cy="1325563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latin typeface="VNI-Avo" pitchFamily="2" charset="0"/>
                <a:cs typeface="Ideal Sans Medium" pitchFamily="50" charset="0"/>
              </a:rPr>
              <a:t>ngöûi</a:t>
            </a:r>
            <a:endParaRPr lang="en-US" b="1" dirty="0">
              <a:latin typeface="VNI-Avo" pitchFamily="2" charset="0"/>
              <a:cs typeface="Ideal Sans Medium" pitchFamily="5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93745" y="2727293"/>
            <a:ext cx="6623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öi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69794" y="2641426"/>
            <a:ext cx="29222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VNI-Avo" pitchFamily="2" charset="0"/>
                <a:cs typeface="Ideal Sans Medium" pitchFamily="50" charset="0"/>
              </a:rPr>
              <a:t>l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au</a:t>
            </a:r>
            <a:r>
              <a:rPr lang="en-US" sz="44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chuøi</a:t>
            </a:r>
            <a:endParaRPr lang="vi-VN" sz="4400" b="1" dirty="0"/>
          </a:p>
        </p:txBody>
      </p:sp>
      <p:sp>
        <p:nvSpPr>
          <p:cNvPr id="28" name="Rectangle 27"/>
          <p:cNvSpPr/>
          <p:nvPr/>
        </p:nvSpPr>
        <p:spPr>
          <a:xfrm>
            <a:off x="7795651" y="2652015"/>
            <a:ext cx="8767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ui</a:t>
            </a:r>
            <a:endParaRPr lang="en-US" sz="4400" b="1" dirty="0"/>
          </a:p>
        </p:txBody>
      </p:sp>
      <p:sp>
        <p:nvSpPr>
          <p:cNvPr id="30" name="Rectangle 29"/>
          <p:cNvSpPr/>
          <p:nvPr/>
        </p:nvSpPr>
        <p:spPr>
          <a:xfrm>
            <a:off x="1879592" y="5688514"/>
            <a:ext cx="35203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khu</a:t>
            </a:r>
            <a:r>
              <a:rPr lang="en-US" sz="44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vui</a:t>
            </a:r>
            <a:r>
              <a:rPr lang="en-US" sz="44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chôi</a:t>
            </a:r>
            <a:endParaRPr lang="vi-VN" sz="4400" b="1" dirty="0"/>
          </a:p>
        </p:txBody>
      </p:sp>
      <p:sp>
        <p:nvSpPr>
          <p:cNvPr id="31" name="Rectangle 30"/>
          <p:cNvSpPr/>
          <p:nvPr/>
        </p:nvSpPr>
        <p:spPr>
          <a:xfrm>
            <a:off x="3370360" y="5701393"/>
            <a:ext cx="1105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ui</a:t>
            </a:r>
            <a:endParaRPr lang="en-US" sz="4400" b="1" dirty="0"/>
          </a:p>
        </p:txBody>
      </p:sp>
      <p:sp>
        <p:nvSpPr>
          <p:cNvPr id="33" name="Rectangle 32"/>
          <p:cNvSpPr/>
          <p:nvPr/>
        </p:nvSpPr>
        <p:spPr>
          <a:xfrm>
            <a:off x="7027420" y="5658134"/>
            <a:ext cx="30994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nôi</a:t>
            </a:r>
            <a:r>
              <a:rPr lang="en-US" sz="44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göûi</a:t>
            </a:r>
            <a:r>
              <a:rPr lang="en-US" sz="4400" b="1" dirty="0" smtClean="0">
                <a:latin typeface="VNI-Avo" pitchFamily="2" charset="0"/>
                <a:cs typeface="Ideal Sans Medium" pitchFamily="50" charset="0"/>
              </a:rPr>
              <a:t> </a:t>
            </a:r>
            <a:r>
              <a:rPr lang="en-US" sz="4400" b="1" dirty="0" err="1" smtClean="0">
                <a:latin typeface="VNI-Avo" pitchFamily="2" charset="0"/>
                <a:cs typeface="Ideal Sans Medium" pitchFamily="50" charset="0"/>
              </a:rPr>
              <a:t>ñoà</a:t>
            </a:r>
            <a:endParaRPr lang="vi-VN" sz="4400" b="1" dirty="0"/>
          </a:p>
        </p:txBody>
      </p:sp>
      <p:sp>
        <p:nvSpPr>
          <p:cNvPr id="34" name="Rectangle 33"/>
          <p:cNvSpPr/>
          <p:nvPr/>
        </p:nvSpPr>
        <p:spPr>
          <a:xfrm>
            <a:off x="8195411" y="5688513"/>
            <a:ext cx="1105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VNI-Avo" pitchFamily="2" charset="0"/>
                <a:cs typeface="Ideal Sans Medium" pitchFamily="50" charset="0"/>
              </a:rPr>
              <a:t>öi</a:t>
            </a:r>
            <a:endParaRPr lang="en-US" sz="4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29" b="64046" l="17944" r="37915">
                        <a14:foregroundMark x1="20351" y1="57943" x2="22767" y2="59766"/>
                        <a14:foregroundMark x1="23499" y1="60547" x2="26208" y2="58724"/>
                        <a14:foregroundMark x1="24158" y1="60938" x2="33821" y2="58464"/>
                        <a14:foregroundMark x1="20205" y1="58464" x2="22767" y2="61589"/>
                        <a14:foregroundMark x1="22987" y1="61979" x2="25037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3514" r="59589" b="30339"/>
          <a:stretch/>
        </p:blipFill>
        <p:spPr>
          <a:xfrm>
            <a:off x="1234848" y="349810"/>
            <a:ext cx="2056208" cy="23976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794" y="547117"/>
            <a:ext cx="2762055" cy="2479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996" y="3402004"/>
            <a:ext cx="3056950" cy="25698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99" b="77083" l="51025" r="950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45" t="17695" r="4962" b="22972"/>
          <a:stretch/>
        </p:blipFill>
        <p:spPr>
          <a:xfrm>
            <a:off x="6772441" y="3483104"/>
            <a:ext cx="3543536" cy="24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7" grpId="0"/>
      <p:bldP spid="28" grpId="0"/>
      <p:bldP spid="30" grpId="0"/>
      <p:bldP spid="31" grpId="0"/>
      <p:bldP spid="33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2015279"/>
            <a:ext cx="12191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VNI-Avo" pitchFamily="2" charset="0"/>
              </a:rPr>
              <a:t>	</a:t>
            </a:r>
            <a:r>
              <a:rPr lang="en-US" sz="5400" b="1" dirty="0" err="1" smtClean="0">
                <a:latin typeface="VNI-Avo" pitchFamily="2" charset="0"/>
              </a:rPr>
              <a:t>Caû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nhaø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beù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khu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vui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chôi</a:t>
            </a:r>
            <a:r>
              <a:rPr lang="en-US" sz="5400" b="1" dirty="0" smtClean="0">
                <a:latin typeface="VNI-Avo" pitchFamily="2" charset="0"/>
              </a:rPr>
              <a:t>. ÔÛ </a:t>
            </a:r>
            <a:r>
              <a:rPr lang="en-US" sz="5400" b="1" dirty="0" err="1" smtClean="0">
                <a:latin typeface="VNI-Avo" pitchFamily="2" charset="0"/>
              </a:rPr>
              <a:t>ñoù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nuùi</a:t>
            </a:r>
            <a:r>
              <a:rPr lang="en-US" sz="5400" b="1" dirty="0" smtClean="0">
                <a:latin typeface="VNI-Avo" pitchFamily="2" charset="0"/>
              </a:rPr>
              <a:t>, </a:t>
            </a:r>
            <a:r>
              <a:rPr lang="en-US" sz="5400" b="1" dirty="0" err="1" smtClean="0">
                <a:latin typeface="VNI-Avo" pitchFamily="2" charset="0"/>
              </a:rPr>
              <a:t>coù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hoà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bôi</a:t>
            </a:r>
            <a:r>
              <a:rPr lang="en-US" sz="5400" b="1" dirty="0" smtClean="0">
                <a:latin typeface="VNI-Avo" pitchFamily="2" charset="0"/>
              </a:rPr>
              <a:t>. </a:t>
            </a:r>
            <a:r>
              <a:rPr lang="en-US" sz="5400" b="1" dirty="0" err="1" smtClean="0">
                <a:latin typeface="VNI-Avo" pitchFamily="2" charset="0"/>
              </a:rPr>
              <a:t>Beù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chò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göûi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ñoà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roài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thi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leo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nuùi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bôi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vôùi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meï</a:t>
            </a:r>
            <a:r>
              <a:rPr lang="en-US" sz="5400" b="1" dirty="0" smtClean="0">
                <a:latin typeface="VNI-Avo" pitchFamily="2" charset="0"/>
              </a:rPr>
              <a:t>. </a:t>
            </a:r>
            <a:endParaRPr lang="en-US" sz="5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35" y="5712302"/>
            <a:ext cx="1388725" cy="1145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245" y="5712302"/>
            <a:ext cx="1388725" cy="114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600" y="5712302"/>
            <a:ext cx="1388725" cy="1145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955" y="5712302"/>
            <a:ext cx="1388725" cy="1145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308" y="5712302"/>
            <a:ext cx="1388725" cy="1145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890" y="5712302"/>
            <a:ext cx="1388725" cy="11456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31523" y="2045627"/>
            <a:ext cx="1162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vui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32795" y="2869105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nuùi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29307" y="2870889"/>
            <a:ext cx="1266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bôi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75787" y="2881462"/>
            <a:ext cx="1261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göûi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76294" y="3646288"/>
            <a:ext cx="12218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7774" y="3643722"/>
            <a:ext cx="12137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nuùi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13739" y="3633126"/>
            <a:ext cx="1266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bôi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434590" y="2027390"/>
            <a:ext cx="16674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7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015279"/>
            <a:ext cx="1219199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latin typeface="VNI-Avo" pitchFamily="2" charset="0"/>
              </a:rPr>
              <a:t>	</a:t>
            </a:r>
            <a:r>
              <a:rPr lang="en-US" sz="5400" b="1" dirty="0" err="1" smtClean="0">
                <a:latin typeface="VNI-Avo" pitchFamily="2" charset="0"/>
              </a:rPr>
              <a:t>Caû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nhaø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beù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khu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vui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chôi</a:t>
            </a:r>
            <a:r>
              <a:rPr lang="en-US" sz="5400" b="1" dirty="0" smtClean="0">
                <a:latin typeface="VNI-Avo" pitchFamily="2" charset="0"/>
              </a:rPr>
              <a:t>. ÔÛ </a:t>
            </a:r>
            <a:r>
              <a:rPr lang="en-US" sz="5400" b="1" dirty="0" err="1" smtClean="0">
                <a:latin typeface="VNI-Avo" pitchFamily="2" charset="0"/>
              </a:rPr>
              <a:t>ñoù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nuùi</a:t>
            </a:r>
            <a:r>
              <a:rPr lang="en-US" sz="5400" b="1" dirty="0" smtClean="0">
                <a:latin typeface="VNI-Avo" pitchFamily="2" charset="0"/>
              </a:rPr>
              <a:t>, </a:t>
            </a:r>
            <a:r>
              <a:rPr lang="en-US" sz="5400" b="1" dirty="0" err="1" smtClean="0">
                <a:latin typeface="VNI-Avo" pitchFamily="2" charset="0"/>
              </a:rPr>
              <a:t>coù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hoà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bôi</a:t>
            </a:r>
            <a:r>
              <a:rPr lang="en-US" sz="5400" b="1" dirty="0" smtClean="0">
                <a:latin typeface="VNI-Avo" pitchFamily="2" charset="0"/>
              </a:rPr>
              <a:t>. </a:t>
            </a:r>
            <a:r>
              <a:rPr lang="en-US" sz="5400" b="1" dirty="0" err="1" smtClean="0">
                <a:latin typeface="VNI-Avo" pitchFamily="2" charset="0"/>
              </a:rPr>
              <a:t>Beù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chò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göûi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ñoà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roài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thi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leo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nuùi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vaø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ñi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bôi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vôùi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ba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meï</a:t>
            </a:r>
            <a:r>
              <a:rPr lang="en-US" sz="5400" b="1" dirty="0" smtClean="0">
                <a:latin typeface="VNI-Avo" pitchFamily="2" charset="0"/>
              </a:rPr>
              <a:t>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7035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>
            <a:hlinkClick r:id="rId2" action="ppaction://hlinksldjump"/>
          </p:cNvPr>
          <p:cNvSpPr/>
          <p:nvPr/>
        </p:nvSpPr>
        <p:spPr>
          <a:xfrm>
            <a:off x="10831285" y="5760720"/>
            <a:ext cx="522515" cy="3526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360" y="2420329"/>
            <a:ext cx="4211105" cy="1680149"/>
          </a:xfrm>
        </p:spPr>
        <p:txBody>
          <a:bodyPr>
            <a:norm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b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öõa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toái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6714" y="558717"/>
            <a:ext cx="3739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 smtClean="0">
                <a:latin typeface="VNI-Avo" pitchFamily="2" charset="0"/>
              </a:rPr>
              <a:t>Troø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gì</a:t>
            </a:r>
            <a:r>
              <a:rPr lang="en-US" sz="4800" b="1" dirty="0" smtClean="0">
                <a:latin typeface="VNI-Avo" pitchFamily="2" charset="0"/>
              </a:rPr>
              <a:t>?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448" y="558717"/>
            <a:ext cx="8488907" cy="55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="" xmlns:a16="http://schemas.microsoft.com/office/drawing/2014/main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223" y="5708650"/>
            <a:ext cx="350867" cy="4683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29" y="2407450"/>
            <a:ext cx="6226586" cy="1680149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caàu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2" y="5813425"/>
            <a:ext cx="272368" cy="3635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314" y="2379386"/>
            <a:ext cx="4472561" cy="1680149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ngoâi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nhaø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2" y="5813425"/>
            <a:ext cx="272368" cy="3635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315" y="2379386"/>
            <a:ext cx="4461604" cy="1680149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bôi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loäi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40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 txBox="1">
            <a:spLocks/>
          </p:cNvSpPr>
          <p:nvPr/>
        </p:nvSpPr>
        <p:spPr>
          <a:xfrm>
            <a:off x="1450966" y="2784538"/>
            <a:ext cx="9380166" cy="10064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Taøi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vaø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Tuù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chôi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roái</a:t>
            </a:r>
            <a:r>
              <a:rPr lang="en-US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que</a:t>
            </a:r>
            <a:r>
              <a:rPr lang="vi-VN" sz="66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.</a:t>
            </a:r>
            <a:endParaRPr lang="en-US" sz="66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Content Placeholder 2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2" y="5813425"/>
            <a:ext cx="272368" cy="3635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176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75" y="3207193"/>
            <a:ext cx="11527392" cy="923330"/>
          </a:xfrm>
        </p:spPr>
        <p:txBody>
          <a:bodyPr wrap="square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Beù</a:t>
            </a:r>
            <a:r>
              <a:rPr lang="en-US" sz="5400" dirty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vaø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chò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ñi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chôï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mua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oåi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taùo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leâ</a:t>
            </a:r>
            <a:r>
              <a:rPr lang="en-US" sz="54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.</a:t>
            </a:r>
            <a:r>
              <a:rPr lang="en-US" sz="6000" dirty="0" smtClean="0">
                <a:solidFill>
                  <a:srgbClr val="FF0000"/>
                </a:solidFill>
                <a:latin typeface="VNI-Avo" pitchFamily="2" charset="0"/>
                <a:ea typeface="+mn-ea"/>
                <a:cs typeface="+mn-cs"/>
              </a:rPr>
              <a:t> </a:t>
            </a:r>
            <a:endParaRPr lang="en-US" sz="6000" dirty="0">
              <a:solidFill>
                <a:srgbClr val="FF0000"/>
              </a:solidFill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4" name="Content Placeholder 2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72" y="5813425"/>
            <a:ext cx="272368" cy="3635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25902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=""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=""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97906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=""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ui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öi</a:t>
                      </a:r>
                      <a:r>
                        <a:rPr lang="vi-VN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236</Words>
  <Application>Microsoft Office PowerPoint</Application>
  <PresentationFormat>Widescreen</PresentationFormat>
  <Paragraphs>88</Paragraphs>
  <Slides>31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HP001</vt:lpstr>
      <vt:lpstr>HP001 4 hàng</vt:lpstr>
      <vt:lpstr>Ideal Sans Medium</vt:lpstr>
      <vt:lpstr>Times New Roman</vt:lpstr>
      <vt:lpstr>VNI-Avo</vt:lpstr>
      <vt:lpstr>Office Theme</vt:lpstr>
      <vt:lpstr>PowerPoint Presentation</vt:lpstr>
      <vt:lpstr>PowerPoint Presentation</vt:lpstr>
      <vt:lpstr>böõa toái</vt:lpstr>
      <vt:lpstr>chôi ñaù caàu </vt:lpstr>
      <vt:lpstr>ngoâi nhaø</vt:lpstr>
      <vt:lpstr>bôi loäi</vt:lpstr>
      <vt:lpstr>PowerPoint Presentation</vt:lpstr>
      <vt:lpstr>Beù vaø chò ñi chôï mua oåi, taùo, leâ.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Nghæ giaûi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ngöûi</vt:lpstr>
      <vt:lpstr>PowerPoint Presentation</vt:lpstr>
      <vt:lpstr>PowerPoint Presentation</vt:lpstr>
      <vt:lpstr>PowerPoint Presentation</vt:lpstr>
      <vt:lpstr>ngöûi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99</cp:revision>
  <dcterms:created xsi:type="dcterms:W3CDTF">2020-08-19T08:24:52Z</dcterms:created>
  <dcterms:modified xsi:type="dcterms:W3CDTF">2020-10-26T09:11:18Z</dcterms:modified>
</cp:coreProperties>
</file>